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05" r:id="rId4"/>
    <p:sldId id="331" r:id="rId5"/>
    <p:sldId id="332" r:id="rId6"/>
    <p:sldId id="333" r:id="rId7"/>
    <p:sldId id="334" r:id="rId8"/>
    <p:sldId id="335" r:id="rId9"/>
    <p:sldId id="336" r:id="rId10"/>
    <p:sldId id="308" r:id="rId11"/>
    <p:sldId id="309" r:id="rId12"/>
    <p:sldId id="337" r:id="rId13"/>
    <p:sldId id="338" r:id="rId14"/>
    <p:sldId id="314" r:id="rId15"/>
    <p:sldId id="339" r:id="rId16"/>
    <p:sldId id="315" r:id="rId17"/>
    <p:sldId id="340" r:id="rId18"/>
    <p:sldId id="341" r:id="rId19"/>
    <p:sldId id="33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Drawing Additional Objects (Part I)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Drawing Circles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Drawing Rectangles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Drawing Polygons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2862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Drawing Circles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7724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3.1.1	Drawing Circles with the Center, Radius and Center, Diameter Methods</a:t>
            </a:r>
          </a:p>
          <a:p>
            <a:pPr marL="0" indent="0">
              <a:buNone/>
            </a:pPr>
            <a:r>
              <a:rPr lang="en-US" sz="2400" dirty="0"/>
              <a:t>3.1.2	Additional Practice with the Center, Radius and Center, Diameter Methods</a:t>
            </a:r>
          </a:p>
          <a:p>
            <a:pPr marL="0" indent="0">
              <a:buNone/>
            </a:pPr>
            <a:r>
              <a:rPr lang="en-US" sz="2400" dirty="0"/>
              <a:t>3.1.3	Drawing Circles with the 2-Point and 3-Point Methods</a:t>
            </a:r>
          </a:p>
          <a:p>
            <a:pPr marL="0" indent="0">
              <a:buNone/>
            </a:pPr>
            <a:r>
              <a:rPr lang="en-US" sz="2400" dirty="0"/>
              <a:t>3.1.4	Drawing Circles with Tangent Methods</a:t>
            </a:r>
          </a:p>
          <a:p>
            <a:pPr marL="0" indent="0">
              <a:buNone/>
            </a:pPr>
            <a:r>
              <a:rPr lang="en-US" sz="2400" dirty="0"/>
              <a:t>3.1.5	Drawing Circles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594556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Rectangles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Draw a rectangle by picking points.</a:t>
            </a:r>
          </a:p>
          <a:p>
            <a:pPr lvl="0"/>
            <a:r>
              <a:rPr lang="en-US" sz="2400" dirty="0"/>
              <a:t>Draw a rectangle using relative coordinates.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1" y="1981200"/>
            <a:ext cx="3828613" cy="2577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554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Rectangles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8006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Draw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Rectangle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To draw a rectangle you must specify two diagonal end points. </a:t>
            </a:r>
          </a:p>
          <a:p>
            <a:r>
              <a:rPr lang="en-US" sz="2400" dirty="0"/>
              <a:t>The first point can be placed by picking a point on-screen, or typing a coordinate value. </a:t>
            </a:r>
          </a:p>
          <a:p>
            <a:r>
              <a:rPr lang="en-US" sz="2400" dirty="0"/>
              <a:t>The second point can be placed by typing in relative coordinates.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1BEF6E-B2EB-71AF-5338-7B1E463AC2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486" y="2057400"/>
            <a:ext cx="2451428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51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Drawing Rectangles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7724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3.2.1	Drawing Rectangles</a:t>
            </a:r>
          </a:p>
          <a:p>
            <a:pPr marL="0" indent="0">
              <a:buNone/>
            </a:pPr>
            <a:r>
              <a:rPr lang="en-US" sz="2400" dirty="0"/>
              <a:t>3.2.2	Drawing Rectangles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798684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Drawing Polygons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Draw a polygon using the Inscribed method.</a:t>
            </a:r>
          </a:p>
          <a:p>
            <a:pPr lvl="0"/>
            <a:r>
              <a:rPr lang="en-US" sz="2400" dirty="0"/>
              <a:t>Draw a polygon using the Circumscribed method.</a:t>
            </a:r>
          </a:p>
          <a:p>
            <a:pPr lvl="0"/>
            <a:r>
              <a:rPr lang="en-US" sz="2400" dirty="0"/>
              <a:t>Draw a polygon using the Edge method.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22"/>
          <a:stretch/>
        </p:blipFill>
        <p:spPr>
          <a:xfrm>
            <a:off x="4525645" y="1447800"/>
            <a:ext cx="4018280" cy="184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10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Polygons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8006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Draw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Polygon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first time the Polygon command is used, you will need to click the drop-down arrow next to the Rectangle command to access the Polygon command.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88EA16-E63F-159B-995E-E1DB28951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762" y="1962334"/>
            <a:ext cx="3090476" cy="146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596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Polygon with the Inscribed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1"/>
            <a:ext cx="8229600" cy="1295400"/>
          </a:xfrm>
        </p:spPr>
        <p:txBody>
          <a:bodyPr>
            <a:normAutofit/>
          </a:bodyPr>
          <a:lstStyle/>
          <a:p>
            <a:r>
              <a:rPr lang="en-US" sz="2400" dirty="0"/>
              <a:t>The Inscribed option is the preferred method when you know the distance from the center of the polygon to each of its points.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667000"/>
            <a:ext cx="8229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Start the Polygon command.</a:t>
            </a:r>
          </a:p>
          <a:p>
            <a:r>
              <a:rPr lang="en-US" sz="2400" dirty="0"/>
              <a:t>Specify the number of sides.</a:t>
            </a:r>
          </a:p>
          <a:p>
            <a:r>
              <a:rPr lang="en-US" sz="2400" dirty="0"/>
              <a:t>Specify the center of the polygon.</a:t>
            </a:r>
          </a:p>
          <a:p>
            <a:r>
              <a:rPr lang="en-US" sz="2400" dirty="0"/>
              <a:t>Select the Inscribed option.</a:t>
            </a:r>
          </a:p>
          <a:p>
            <a:r>
              <a:rPr lang="en-US" sz="2400" dirty="0"/>
              <a:t>Specify the radius of the guide circle.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22"/>
          <a:stretch/>
        </p:blipFill>
        <p:spPr>
          <a:xfrm>
            <a:off x="5943600" y="2560637"/>
            <a:ext cx="2438400" cy="272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95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Polygon with the Circumscribed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1"/>
            <a:ext cx="8229600" cy="1295400"/>
          </a:xfrm>
        </p:spPr>
        <p:txBody>
          <a:bodyPr>
            <a:normAutofit/>
          </a:bodyPr>
          <a:lstStyle/>
          <a:p>
            <a:r>
              <a:rPr lang="en-US" sz="2400" dirty="0"/>
              <a:t>The Circumscribed option is the preferred method when you know the distance from the center of the polygon to each of its flat surfaces.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667000"/>
            <a:ext cx="8229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Start the Polygon command.</a:t>
            </a:r>
          </a:p>
          <a:p>
            <a:r>
              <a:rPr lang="en-US" sz="2400" dirty="0"/>
              <a:t>Specify the number of sides.</a:t>
            </a:r>
          </a:p>
          <a:p>
            <a:r>
              <a:rPr lang="en-US" sz="2400" dirty="0"/>
              <a:t>Specify the center of the polygon.</a:t>
            </a:r>
          </a:p>
          <a:p>
            <a:r>
              <a:rPr lang="en-US" sz="2400" dirty="0"/>
              <a:t>Select the Circumscribed option.</a:t>
            </a:r>
          </a:p>
          <a:p>
            <a:r>
              <a:rPr lang="en-US" sz="2400" dirty="0"/>
              <a:t>Specify the radius of the guide circle.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9" r="37526"/>
          <a:stretch/>
        </p:blipFill>
        <p:spPr>
          <a:xfrm>
            <a:off x="5486400" y="2286000"/>
            <a:ext cx="2819400" cy="272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577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Polygon with the Edge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1"/>
            <a:ext cx="8229600" cy="1295400"/>
          </a:xfrm>
        </p:spPr>
        <p:txBody>
          <a:bodyPr>
            <a:normAutofit/>
          </a:bodyPr>
          <a:lstStyle/>
          <a:p>
            <a:r>
              <a:rPr lang="en-US" sz="2400" dirty="0"/>
              <a:t>The Edge option is the preferred method when you know the length of each of the flat surfaces.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2667000"/>
            <a:ext cx="45720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Start the Polygon command.</a:t>
            </a:r>
          </a:p>
          <a:p>
            <a:r>
              <a:rPr lang="en-US" sz="2400" dirty="0"/>
              <a:t>Specify the number of sides.</a:t>
            </a:r>
          </a:p>
          <a:p>
            <a:r>
              <a:rPr lang="en-US" sz="2400" dirty="0"/>
              <a:t>Select the Edge option.</a:t>
            </a:r>
          </a:p>
          <a:p>
            <a:r>
              <a:rPr lang="en-US" sz="2400" dirty="0"/>
              <a:t>Specify a start point.</a:t>
            </a:r>
          </a:p>
          <a:p>
            <a:r>
              <a:rPr lang="en-US" sz="2400" dirty="0"/>
              <a:t>Using </a:t>
            </a:r>
            <a:r>
              <a:rPr lang="en-US" sz="2400" i="1" dirty="0"/>
              <a:t>Polar Tracking</a:t>
            </a:r>
            <a:r>
              <a:rPr lang="en-US" sz="2400" dirty="0"/>
              <a:t>, specify a length and direction for the first edge.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819401"/>
            <a:ext cx="3276600" cy="264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92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Drawing Regular Polygons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534400" cy="350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3.3.1	Drawing Polygons</a:t>
            </a:r>
          </a:p>
          <a:p>
            <a:pPr marL="0" indent="0">
              <a:buNone/>
            </a:pPr>
            <a:r>
              <a:rPr lang="en-US" sz="2400" dirty="0"/>
              <a:t>3.3.2	Additional Practice Drawing Polygons</a:t>
            </a:r>
          </a:p>
          <a:p>
            <a:pPr marL="0" indent="0">
              <a:buNone/>
            </a:pPr>
            <a:r>
              <a:rPr lang="en-US" sz="2400" dirty="0"/>
              <a:t>3.3.3	Drawing Polygons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38974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Circles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/>
              <a:t>Draw a circle using the Center, Radius method.</a:t>
            </a:r>
          </a:p>
          <a:p>
            <a:pPr lvl="0"/>
            <a:r>
              <a:rPr lang="en-US" sz="2400" dirty="0"/>
              <a:t>Draw a circle using the Center, Diameter method.</a:t>
            </a:r>
          </a:p>
          <a:p>
            <a:pPr lvl="0"/>
            <a:r>
              <a:rPr lang="en-US" sz="2400" dirty="0"/>
              <a:t>Draw a circle using the 2-Point method.</a:t>
            </a:r>
          </a:p>
          <a:p>
            <a:pPr lvl="0"/>
            <a:r>
              <a:rPr lang="en-US" sz="2400" dirty="0"/>
              <a:t>Draw a circle using the 3-Point method.</a:t>
            </a:r>
          </a:p>
          <a:p>
            <a:pPr lvl="0"/>
            <a:r>
              <a:rPr lang="en-US" sz="2400" dirty="0"/>
              <a:t>Draw a circle using the Tan, Tan, Radius method.</a:t>
            </a:r>
          </a:p>
          <a:p>
            <a:pPr lvl="0"/>
            <a:r>
              <a:rPr lang="en-US" sz="2400" dirty="0"/>
              <a:t>Draw a circle using the Tan, Tan, Tan method.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090" y="1676400"/>
            <a:ext cx="3902710" cy="35064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Circles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Draw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Circle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default circle command option is Center, Radius. Select the drop-down button to access several other methods for drawing circles.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95E6D8-9FE1-0DD3-6183-2BDE1D263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152" y="2253428"/>
            <a:ext cx="2378096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295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Circle Using the Center, Radius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Circle command drop-down (if necessary), then select the </a:t>
            </a:r>
            <a:r>
              <a:rPr lang="en-US" sz="2400" b="1" dirty="0"/>
              <a:t>Center, Radius</a:t>
            </a:r>
            <a:r>
              <a:rPr lang="en-US" sz="2400" dirty="0"/>
              <a:t> option.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center of the circle by typing a coordinate value or by selecting a location on-screen.</a:t>
            </a:r>
          </a:p>
          <a:p>
            <a:r>
              <a:rPr lang="en-US" sz="2400" dirty="0"/>
              <a:t>Specify the radius value by typing a value or selecting a location on-screen.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667" y="2438400"/>
            <a:ext cx="1666666" cy="53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50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Circle Using the Center, Diameter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Circle command drop-down (if necessary), then select the </a:t>
            </a:r>
            <a:r>
              <a:rPr lang="en-US" sz="2400" b="1" dirty="0"/>
              <a:t>Center, Diameter </a:t>
            </a:r>
            <a:r>
              <a:rPr lang="en-US" sz="2400" dirty="0"/>
              <a:t>option.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center of the circle by typing a coordinate value or by selecting a location on-screen.</a:t>
            </a:r>
          </a:p>
          <a:p>
            <a:r>
              <a:rPr lang="en-US" sz="2400" dirty="0"/>
              <a:t>Specify the diameter value by typing a value or selecting a location on-screen.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667" y="2438400"/>
            <a:ext cx="1666666" cy="5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8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Circle Using the 2-Point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Circle command drop-down, then select the </a:t>
            </a:r>
            <a:r>
              <a:rPr lang="en-US" sz="2400" b="1" dirty="0"/>
              <a:t>2-Point </a:t>
            </a:r>
            <a:r>
              <a:rPr lang="en-US" sz="2400" dirty="0"/>
              <a:t>option.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one point on the circumference of the circle by typing a coordinate value or by selecting a location on-screen.</a:t>
            </a:r>
          </a:p>
          <a:p>
            <a:r>
              <a:rPr lang="en-US" sz="2400" dirty="0"/>
              <a:t>Specify the point on the opposite side of the circle by typing a value or by selecting a location on-screen.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667" y="2447924"/>
            <a:ext cx="1666666" cy="5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Circle Using the 3-Point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Select the Circle command drop-down (if necessary), then select the </a:t>
            </a:r>
            <a:r>
              <a:rPr lang="en-US" sz="2400" b="1" dirty="0"/>
              <a:t>3-Point</a:t>
            </a:r>
            <a:r>
              <a:rPr lang="en-US" sz="2400" dirty="0"/>
              <a:t> option.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one point on the circumference of the circle by typing a coordinate value or by selecting a location on-screen.</a:t>
            </a:r>
          </a:p>
          <a:p>
            <a:r>
              <a:rPr lang="en-US" sz="2400" dirty="0"/>
              <a:t>Specify a second point on the circumference of the circle by typing a coordinate value or by selecting a location on-screen.</a:t>
            </a:r>
          </a:p>
          <a:p>
            <a:r>
              <a:rPr lang="en-US" sz="2400" dirty="0"/>
              <a:t>Specify a third point on the circumference of the circle by typing a coordinate value or by selecting a location on-screen.</a:t>
            </a:r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867" y="2133600"/>
            <a:ext cx="1666666" cy="53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49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Circle Using the Tan, Tan, Radius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Circle command drop-down (if necessary), then select the </a:t>
            </a:r>
            <a:r>
              <a:rPr lang="en-US" sz="2400" b="1" dirty="0"/>
              <a:t>Tan, Tan, Radius</a:t>
            </a:r>
            <a:r>
              <a:rPr lang="en-US" sz="2400" dirty="0"/>
              <a:t> option.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first object (line, arc, circle, etc.) that the created circle needs to be tangent to.</a:t>
            </a:r>
          </a:p>
          <a:p>
            <a:r>
              <a:rPr lang="en-US" sz="2400" dirty="0"/>
              <a:t>Select the second object that the created circle needs to be tangent to.</a:t>
            </a:r>
          </a:p>
          <a:p>
            <a:r>
              <a:rPr lang="en-US" sz="2400" dirty="0"/>
              <a:t>Type the radius of the circle.</a:t>
            </a:r>
            <a:br>
              <a:rPr lang="en-US" sz="2400" dirty="0"/>
            </a:b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867" y="2438400"/>
            <a:ext cx="1666666" cy="5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463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a Circle Using the Tan, Tan, Tan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Circle command drop-down (if necessary), then select the </a:t>
            </a:r>
            <a:r>
              <a:rPr lang="en-US" sz="2400" b="1" dirty="0"/>
              <a:t>Tan, Tan, Tan </a:t>
            </a:r>
            <a:r>
              <a:rPr lang="en-US" sz="2400" dirty="0"/>
              <a:t>option.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first object (line, arc, circle, etc.) that the circle needs to be tangent to.</a:t>
            </a:r>
          </a:p>
          <a:p>
            <a:r>
              <a:rPr lang="en-US" sz="2400" dirty="0"/>
              <a:t>Select the second object that the circle needs to be tangent to.</a:t>
            </a:r>
          </a:p>
          <a:p>
            <a:r>
              <a:rPr lang="en-US" sz="2400" dirty="0"/>
              <a:t>Select the third object that the circle needs to be tangent to.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867" y="2438400"/>
            <a:ext cx="1666666" cy="55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269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936</Words>
  <Application>Microsoft Office PowerPoint</Application>
  <PresentationFormat>On-screen Show (4:3)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Symbol</vt:lpstr>
      <vt:lpstr>Office Theme</vt:lpstr>
      <vt:lpstr>Drawing Additional Objects (Part I)</vt:lpstr>
      <vt:lpstr>Drawing Circles</vt:lpstr>
      <vt:lpstr>Drawing Circles</vt:lpstr>
      <vt:lpstr>Drawing a Circle Using the Center, Radius Method</vt:lpstr>
      <vt:lpstr>Drawing a Circle Using the Center, Diameter Method</vt:lpstr>
      <vt:lpstr>Drawing a Circle Using the 2-Point Method</vt:lpstr>
      <vt:lpstr>Drawing a Circle Using the 3-Point Method</vt:lpstr>
      <vt:lpstr>Drawing a Circle Using the Tan, Tan, Radius Method</vt:lpstr>
      <vt:lpstr>Drawing a Circle Using the Tan, Tan, Tan Method</vt:lpstr>
      <vt:lpstr>Exercises: Drawing Circles</vt:lpstr>
      <vt:lpstr>Drawing Rectangles</vt:lpstr>
      <vt:lpstr>Drawing Rectangles</vt:lpstr>
      <vt:lpstr>Exercises: Drawing Rectangles</vt:lpstr>
      <vt:lpstr>Drawing Polygons</vt:lpstr>
      <vt:lpstr>Drawing Polygons</vt:lpstr>
      <vt:lpstr>Drawing a Polygon with the Inscribed Option</vt:lpstr>
      <vt:lpstr>Drawing a Polygon with the Circumscribed Option</vt:lpstr>
      <vt:lpstr>Drawing a Polygon with the Edge Option</vt:lpstr>
      <vt:lpstr>Exercises: Drawing Regular Polygons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61</cp:revision>
  <dcterms:created xsi:type="dcterms:W3CDTF">2010-06-02T18:21:02Z</dcterms:created>
  <dcterms:modified xsi:type="dcterms:W3CDTF">2025-06-23T23:38:35Z</dcterms:modified>
</cp:coreProperties>
</file>